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24000" y="3600012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961802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</a:t>
            </a:r>
            <a:r>
              <a:rPr sz="1400" spc="19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spc="19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Русской</a:t>
            </a:r>
            <a:r>
              <a:rPr sz="1400" spc="19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филологии</a:t>
            </a:r>
            <a:r>
              <a:rPr sz="1400" spc="19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и</a:t>
            </a:r>
            <a:r>
              <a:rPr sz="1400" spc="19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sz="1400" spc="-1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документоведения</a:t>
            </a:r>
            <a:endParaRPr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marR="38735" algn="ctr">
              <a:lnSpc>
                <a:spcPct val="100000"/>
              </a:lnSpc>
              <a:spcBef>
                <a:spcPts val="1095"/>
              </a:spcBef>
            </a:pPr>
            <a:r>
              <a:rPr lang="ru-RU" sz="1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Харламова </a:t>
            </a:r>
            <a:r>
              <a:rPr lang="ru-RU" sz="1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Арианна</a:t>
            </a:r>
            <a:r>
              <a:rPr lang="ru-RU" sz="1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Александровна </a:t>
            </a:r>
            <a:endParaRPr lang="ru-RU" sz="1400" b="1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R="38735" algn="ctr">
              <a:lnSpc>
                <a:spcPct val="100000"/>
              </a:lnSpc>
              <a:spcBef>
                <a:spcPts val="1095"/>
              </a:spcBef>
            </a:pPr>
            <a:r>
              <a:rPr sz="1400" spc="-2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spc="-2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Научные </a:t>
            </a:r>
            <a:r>
              <a:rPr lang="ru-RU" sz="1400" spc="-2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р</a:t>
            </a:r>
            <a:r>
              <a:rPr sz="1400" spc="-20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уководител</a:t>
            </a:r>
            <a:r>
              <a:rPr lang="ru-RU" sz="1400" spc="-2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и</a:t>
            </a:r>
            <a:r>
              <a:rPr sz="1400" spc="-2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</a:t>
            </a:r>
            <a:r>
              <a:rPr sz="1400" spc="-1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spc="-4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доцент</a:t>
            </a:r>
            <a:r>
              <a:rPr sz="1400" spc="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spc="-1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Каширин</a:t>
            </a:r>
            <a:r>
              <a:rPr sz="1400" spc="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А.Ю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., </a:t>
            </a:r>
            <a:r>
              <a:rPr sz="1400" spc="-40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доцент</a:t>
            </a:r>
            <a:r>
              <a:rPr lang="ru-RU" sz="1400" spc="-4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spc="-3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Слобожанин</a:t>
            </a:r>
            <a:r>
              <a:rPr sz="1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sz="14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А.</a:t>
            </a:r>
            <a:r>
              <a:rPr sz="1400" spc="-25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В</a:t>
            </a:r>
            <a:r>
              <a:rPr sz="1400" b="1" spc="-2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.</a:t>
            </a:r>
            <a:r>
              <a:rPr sz="1400" spc="-25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)</a:t>
            </a:r>
            <a:endParaRPr sz="1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1700" y="2333625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/>
              <a:t>ДИПЛОМ</a:t>
            </a:r>
            <a:r>
              <a:rPr spc="-30"/>
              <a:t> </a:t>
            </a:r>
            <a:r>
              <a:rPr smtClean="0"/>
              <a:t>II</a:t>
            </a:r>
            <a:r>
              <a:rPr lang="en-US" dirty="0" smtClean="0"/>
              <a:t>I</a:t>
            </a:r>
            <a:r>
              <a:rPr spc="-30" smtClean="0"/>
              <a:t> </a:t>
            </a:r>
            <a:r>
              <a:rPr spc="-10" dirty="0"/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806090" y="899674"/>
            <a:ext cx="5438775" cy="5400675"/>
            <a:chOff x="2806090" y="1008006"/>
            <a:chExt cx="5438775" cy="5400675"/>
          </a:xfrm>
        </p:grpSpPr>
        <p:sp>
          <p:nvSpPr>
            <p:cNvPr id="10" name="object 10"/>
            <p:cNvSpPr/>
            <p:nvPr/>
          </p:nvSpPr>
          <p:spPr>
            <a:xfrm>
              <a:off x="2807995" y="2232006"/>
              <a:ext cx="4914900" cy="20694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08006"/>
              <a:ext cx="1584350" cy="111599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56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Cambria</vt:lpstr>
      <vt:lpstr>Palatino Linotype</vt:lpstr>
      <vt:lpstr>Times New Roman</vt:lpstr>
      <vt:lpstr>Office Theme</vt:lpstr>
      <vt:lpstr>ДИПЛОМ III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6</cp:revision>
  <dcterms:created xsi:type="dcterms:W3CDTF">2024-06-02T07:38:11Z</dcterms:created>
  <dcterms:modified xsi:type="dcterms:W3CDTF">2024-06-03T10:58:00Z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