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5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08278" y="908285"/>
            <a:ext cx="8876030" cy="5744210"/>
          </a:xfrm>
          <a:custGeom>
            <a:avLst/>
            <a:gdLst/>
            <a:ahLst/>
            <a:cxnLst/>
            <a:rect l="l" t="t" r="r" b="b"/>
            <a:pathLst>
              <a:path w="8876030" h="5744209">
                <a:moveTo>
                  <a:pt x="8875801" y="0"/>
                </a:moveTo>
                <a:lnTo>
                  <a:pt x="0" y="0"/>
                </a:lnTo>
                <a:lnTo>
                  <a:pt x="0" y="5743803"/>
                </a:lnTo>
                <a:lnTo>
                  <a:pt x="8875801" y="5743803"/>
                </a:lnTo>
                <a:lnTo>
                  <a:pt x="8875801" y="0"/>
                </a:lnTo>
                <a:close/>
              </a:path>
            </a:pathLst>
          </a:custGeom>
          <a:solidFill>
            <a:srgbClr val="B6EEB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3364" y="603371"/>
            <a:ext cx="9485274" cy="635327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84778" y="2262867"/>
            <a:ext cx="352384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2126" y="3189967"/>
            <a:ext cx="8278495" cy="30416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40640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Настоящим</a:t>
            </a:r>
            <a:r>
              <a:rPr sz="1400" spc="31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дипломом</a:t>
            </a:r>
            <a:r>
              <a:rPr sz="1400" spc="320" dirty="0">
                <a:latin typeface="Cambria"/>
                <a:cs typeface="Cambria"/>
              </a:rPr>
              <a:t> </a:t>
            </a:r>
            <a:r>
              <a:rPr sz="1400" spc="-10" dirty="0">
                <a:latin typeface="Cambria"/>
                <a:cs typeface="Cambria"/>
              </a:rPr>
              <a:t>награждается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24000" y="4824013"/>
            <a:ext cx="8278495" cy="28892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R="38735" algn="ctr">
              <a:lnSpc>
                <a:spcPct val="100000"/>
              </a:lnSpc>
              <a:spcBef>
                <a:spcPts val="180"/>
              </a:spcBef>
            </a:pPr>
            <a:r>
              <a:rPr sz="1400" dirty="0">
                <a:latin typeface="Cambria"/>
                <a:cs typeface="Cambria"/>
              </a:rPr>
              <a:t>За</a:t>
            </a:r>
            <a:r>
              <a:rPr sz="1400" spc="185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успешное</a:t>
            </a:r>
            <a:r>
              <a:rPr sz="1400" spc="180" dirty="0">
                <a:latin typeface="Cambria"/>
                <a:cs typeface="Cambria"/>
              </a:rPr>
              <a:t> </a:t>
            </a:r>
            <a:r>
              <a:rPr sz="1400" dirty="0">
                <a:latin typeface="Cambria"/>
                <a:cs typeface="Cambria"/>
              </a:rPr>
              <a:t>участие</a:t>
            </a:r>
            <a:r>
              <a:rPr sz="1400" spc="175" dirty="0">
                <a:latin typeface="Cambria"/>
                <a:cs typeface="Cambria"/>
              </a:rPr>
              <a:t> </a:t>
            </a:r>
            <a:r>
              <a:rPr sz="1400" spc="-50" dirty="0">
                <a:latin typeface="Cambria"/>
                <a:cs typeface="Cambria"/>
              </a:rPr>
              <a:t>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2126" y="5256003"/>
            <a:ext cx="8278495" cy="23852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2860" rIns="0" bIns="0" rtlCol="0">
            <a:spAutoFit/>
          </a:bodyPr>
          <a:lstStyle/>
          <a:p>
            <a:pPr marL="600075">
              <a:lnSpc>
                <a:spcPct val="100000"/>
              </a:lnSpc>
              <a:spcBef>
                <a:spcPts val="180"/>
              </a:spcBef>
            </a:pPr>
            <a:r>
              <a:rPr sz="1400" b="1" dirty="0">
                <a:latin typeface="Palatino Linotype"/>
                <a:cs typeface="Palatino Linotype"/>
              </a:rPr>
              <a:t>УНИВЕРСИТЕТСКОЙ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ОЛИМПИАДЕ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ПО</a:t>
            </a:r>
            <a:r>
              <a:rPr sz="1400" b="1" spc="35" dirty="0">
                <a:latin typeface="Palatino Linotype"/>
                <a:cs typeface="Palatino Linotype"/>
              </a:rPr>
              <a:t> </a:t>
            </a:r>
            <a:r>
              <a:rPr sz="1400" b="1" dirty="0">
                <a:latin typeface="Palatino Linotype"/>
                <a:cs typeface="Palatino Linotype"/>
              </a:rPr>
              <a:t>ДИСЦИПЛИНЕ</a:t>
            </a:r>
            <a:r>
              <a:rPr sz="1400" b="1" spc="85" dirty="0">
                <a:latin typeface="Palatino Linotype"/>
                <a:cs typeface="Palatino Linotype"/>
              </a:rPr>
              <a:t> </a:t>
            </a:r>
            <a:r>
              <a:rPr sz="1400" b="1" spc="-20">
                <a:latin typeface="Palatino Linotype"/>
                <a:cs typeface="Palatino Linotype"/>
              </a:rPr>
              <a:t>«</a:t>
            </a:r>
            <a:r>
              <a:rPr sz="1400" b="1" spc="-20" smtClean="0">
                <a:latin typeface="Palatino Linotype"/>
                <a:cs typeface="Palatino Linotype"/>
              </a:rPr>
              <a:t>ФИЛОСОФИЯ-</a:t>
            </a:r>
            <a:r>
              <a:rPr sz="1400" b="1" spc="-10" smtClean="0">
                <a:latin typeface="Palatino Linotype"/>
                <a:cs typeface="Palatino Linotype"/>
              </a:rPr>
              <a:t>202</a:t>
            </a:r>
            <a:r>
              <a:rPr lang="ru-RU" sz="1400" b="1" spc="-10" smtClean="0">
                <a:latin typeface="Palatino Linotype"/>
                <a:cs typeface="Palatino Linotype"/>
              </a:rPr>
              <a:t>4</a:t>
            </a:r>
            <a:r>
              <a:rPr sz="1400" b="1" spc="-10" smtClean="0">
                <a:latin typeface="Palatino Linotype"/>
                <a:cs typeface="Palatino Linotype"/>
              </a:rPr>
              <a:t>»</a:t>
            </a:r>
            <a:endParaRPr sz="140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80249" y="3600012"/>
            <a:ext cx="8280400" cy="1041400"/>
          </a:xfrm>
          <a:custGeom>
            <a:avLst/>
            <a:gdLst/>
            <a:ahLst/>
            <a:cxnLst/>
            <a:rect l="l" t="t" r="r" b="b"/>
            <a:pathLst>
              <a:path w="8280400" h="1041400">
                <a:moveTo>
                  <a:pt x="8280361" y="0"/>
                </a:moveTo>
                <a:lnTo>
                  <a:pt x="0" y="0"/>
                </a:lnTo>
                <a:lnTo>
                  <a:pt x="0" y="1041120"/>
                </a:lnTo>
                <a:lnTo>
                  <a:pt x="8280361" y="1041120"/>
                </a:lnTo>
                <a:lnTo>
                  <a:pt x="8280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4000" y="3600012"/>
            <a:ext cx="8280400" cy="100283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студентка </a:t>
            </a:r>
            <a:r>
              <a:rPr sz="14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факультета</a:t>
            </a:r>
            <a:r>
              <a:rPr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Cambria"/>
              </a:rPr>
              <a:t>Истории и права 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Cambria"/>
            </a:endParaRPr>
          </a:p>
          <a:p>
            <a:pPr algn="ctr">
              <a:lnSpc>
                <a:spcPct val="150000"/>
              </a:lnSpc>
            </a:pPr>
            <a:r>
              <a:rPr lang="ru-RU" sz="1400" b="1" i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Чурикова Валерия Алексеевна </a:t>
            </a:r>
            <a:endParaRPr lang="ru-RU" sz="1400" b="1" i="1" dirty="0" smtClean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>
              <a:lnSpc>
                <a:spcPct val="150000"/>
              </a:lnSpc>
            </a:pPr>
            <a:r>
              <a:rPr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(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Научный </a:t>
            </a:r>
            <a:r>
              <a:rPr lang="ru-RU"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р</a:t>
            </a:r>
            <a:r>
              <a:rPr sz="14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уководител</a:t>
            </a:r>
            <a:r>
              <a:rPr lang="ru-RU" sz="14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ь</a:t>
            </a:r>
            <a:r>
              <a:rPr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: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профессор  Прокофьев </a:t>
            </a:r>
            <a:r>
              <a:rPr lang="ru-RU" sz="14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Palatino Linotype"/>
              </a:rPr>
              <a:t>А.В.)</a:t>
            </a:r>
            <a:endParaRPr sz="14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Palatino Linotype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212126" y="2340007"/>
            <a:ext cx="8328659" cy="652780"/>
          </a:xfrm>
          <a:custGeom>
            <a:avLst/>
            <a:gdLst/>
            <a:ahLst/>
            <a:cxnLst/>
            <a:rect l="l" t="t" r="r" b="b"/>
            <a:pathLst>
              <a:path w="8328659" h="652780">
                <a:moveTo>
                  <a:pt x="8328228" y="0"/>
                </a:moveTo>
                <a:lnTo>
                  <a:pt x="0" y="0"/>
                </a:lnTo>
                <a:lnTo>
                  <a:pt x="0" y="652322"/>
                </a:lnTo>
                <a:lnTo>
                  <a:pt x="8328228" y="652322"/>
                </a:lnTo>
                <a:lnTo>
                  <a:pt x="83282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441700" y="2333625"/>
            <a:ext cx="3666921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>
                <a:solidFill>
                  <a:schemeClr val="bg1"/>
                </a:solidFill>
              </a:rPr>
              <a:t>ДИПЛОМ</a:t>
            </a:r>
            <a:r>
              <a:rPr spc="-30">
                <a:solidFill>
                  <a:schemeClr val="bg1"/>
                </a:solidFill>
              </a:rPr>
              <a:t> </a:t>
            </a:r>
            <a:r>
              <a:rPr smtClean="0">
                <a:solidFill>
                  <a:schemeClr val="bg1"/>
                </a:solidFill>
              </a:rPr>
              <a:t>II</a:t>
            </a:r>
            <a:r>
              <a:rPr spc="-30" smtClean="0">
                <a:solidFill>
                  <a:schemeClr val="bg1"/>
                </a:solidFill>
              </a:rPr>
              <a:t> </a:t>
            </a:r>
            <a:r>
              <a:rPr spc="-10" dirty="0">
                <a:solidFill>
                  <a:schemeClr val="bg1"/>
                </a:solidFill>
              </a:rPr>
              <a:t>СТЕПЕНИ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2807995" y="1038225"/>
            <a:ext cx="5436870" cy="5324767"/>
            <a:chOff x="2807995" y="1084206"/>
            <a:chExt cx="5436870" cy="5324767"/>
          </a:xfrm>
        </p:grpSpPr>
        <p:sp>
          <p:nvSpPr>
            <p:cNvPr id="10" name="object 10"/>
            <p:cNvSpPr/>
            <p:nvPr/>
          </p:nvSpPr>
          <p:spPr>
            <a:xfrm>
              <a:off x="2807995" y="2303406"/>
              <a:ext cx="4914900" cy="1998064"/>
            </a:xfrm>
            <a:custGeom>
              <a:avLst/>
              <a:gdLst/>
              <a:ahLst/>
              <a:cxnLst/>
              <a:rect l="l" t="t" r="r" b="b"/>
              <a:pathLst>
                <a:path w="4914900" h="2069464">
                  <a:moveTo>
                    <a:pt x="1511998" y="2069274"/>
                  </a:moveTo>
                  <a:lnTo>
                    <a:pt x="3471849" y="2069274"/>
                  </a:lnTo>
                </a:path>
                <a:path w="4914900" h="2069464">
                  <a:moveTo>
                    <a:pt x="0" y="0"/>
                  </a:moveTo>
                  <a:lnTo>
                    <a:pt x="4914722" y="0"/>
                  </a:lnTo>
                </a:path>
              </a:pathLst>
            </a:custGeom>
            <a:ln w="323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35995" y="1084206"/>
              <a:ext cx="1584350" cy="11430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807995" y="5760003"/>
              <a:ext cx="5436870" cy="648970"/>
            </a:xfrm>
            <a:custGeom>
              <a:avLst/>
              <a:gdLst/>
              <a:ahLst/>
              <a:cxnLst/>
              <a:rect l="l" t="t" r="r" b="b"/>
              <a:pathLst>
                <a:path w="5436870" h="648970">
                  <a:moveTo>
                    <a:pt x="5436362" y="0"/>
                  </a:moveTo>
                  <a:lnTo>
                    <a:pt x="0" y="0"/>
                  </a:lnTo>
                  <a:lnTo>
                    <a:pt x="0" y="648360"/>
                  </a:lnTo>
                  <a:lnTo>
                    <a:pt x="5436362" y="648360"/>
                  </a:lnTo>
                  <a:lnTo>
                    <a:pt x="54363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807995" y="5760003"/>
            <a:ext cx="5436870" cy="40203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36195">
              <a:lnSpc>
                <a:spcPct val="100000"/>
              </a:lnSpc>
              <a:spcBef>
                <a:spcPts val="5"/>
              </a:spcBef>
              <a:tabLst>
                <a:tab pos="4225290" algn="l"/>
              </a:tabLst>
            </a:pPr>
            <a:r>
              <a:rPr sz="1200" b="1" spc="-30">
                <a:latin typeface="Palatino Linotype"/>
                <a:cs typeface="Palatino Linotype"/>
              </a:rPr>
              <a:t>Председатель</a:t>
            </a:r>
            <a:r>
              <a:rPr sz="1200" b="1" spc="-15">
                <a:latin typeface="Palatino Linotype"/>
                <a:cs typeface="Palatino Linotype"/>
              </a:rPr>
              <a:t> </a:t>
            </a:r>
            <a:r>
              <a:rPr lang="ru-RU" sz="1200" b="1" spc="-20" dirty="0">
                <a:latin typeface="Palatino Linotype"/>
                <a:cs typeface="Palatino Linotype"/>
              </a:rPr>
              <a:t>ж</a:t>
            </a:r>
            <a:r>
              <a:rPr sz="1200" b="1" spc="-20" smtClean="0">
                <a:latin typeface="Palatino Linotype"/>
                <a:cs typeface="Palatino Linotype"/>
              </a:rPr>
              <a:t>юри</a:t>
            </a:r>
            <a:r>
              <a:rPr sz="1200" b="1" spc="-15" smtClean="0">
                <a:latin typeface="Palatino Linotype"/>
                <a:cs typeface="Palatino Linotype"/>
              </a:rPr>
              <a:t> </a:t>
            </a:r>
            <a:r>
              <a:rPr sz="1200" b="1" spc="-10" smtClean="0">
                <a:latin typeface="Palatino Linotype"/>
                <a:cs typeface="Palatino Linotype"/>
              </a:rPr>
              <a:t>Олимпиады</a:t>
            </a:r>
            <a:r>
              <a:rPr lang="ru-RU" sz="1200" b="1" spc="-10" dirty="0" smtClean="0">
                <a:latin typeface="Palatino Linotype"/>
                <a:cs typeface="Palatino Linotype"/>
              </a:rPr>
              <a:t>, д.ф.н., проф.                  </a:t>
            </a:r>
            <a:r>
              <a:rPr sz="1200" b="1" smtClean="0">
                <a:latin typeface="Palatino Linotype"/>
                <a:cs typeface="Palatino Linotype"/>
              </a:rPr>
              <a:t>Е</a:t>
            </a:r>
            <a:r>
              <a:rPr sz="1200" b="1" dirty="0">
                <a:latin typeface="Palatino Linotype"/>
                <a:cs typeface="Palatino Linotype"/>
              </a:rPr>
              <a:t>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dirty="0">
                <a:latin typeface="Palatino Linotype"/>
                <a:cs typeface="Palatino Linotype"/>
              </a:rPr>
              <a:t>Д.</a:t>
            </a:r>
            <a:r>
              <a:rPr sz="1200" b="1" spc="-40" dirty="0">
                <a:latin typeface="Palatino Linotype"/>
                <a:cs typeface="Palatino Linotype"/>
              </a:rPr>
              <a:t> </a:t>
            </a:r>
            <a:r>
              <a:rPr sz="1200" b="1" spc="-10" dirty="0">
                <a:latin typeface="Palatino Linotype"/>
                <a:cs typeface="Palatino Linotype"/>
              </a:rPr>
              <a:t>Мелешко</a:t>
            </a:r>
            <a:endParaRPr sz="1200">
              <a:latin typeface="Palatino Linotype"/>
              <a:cs typeface="Palatino Linotype"/>
            </a:endParaRP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37300" y="5762625"/>
            <a:ext cx="576351" cy="449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50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Cambria</vt:lpstr>
      <vt:lpstr>Palatino Linotype</vt:lpstr>
      <vt:lpstr>Times New Roman</vt:lpstr>
      <vt:lpstr>Office Theme</vt:lpstr>
      <vt:lpstr>ДИПЛОМ II СТЕПЕНИ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ДИПЛОМ III СТЕПЕНИ</dc:title>
  <dc:creator>USER</dc:creator>
  <cp:lastModifiedBy>Еремина Зоя Анатольевна</cp:lastModifiedBy>
  <cp:revision>10</cp:revision>
  <dcterms:created xsi:type="dcterms:W3CDTF">2024-06-02T07:38:11Z</dcterms:created>
  <dcterms:modified xsi:type="dcterms:W3CDTF">2024-06-03T10:45:21Z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2023-06-04T00:00:00Z</vt:filetime>
  </property>
  <property fmtid="{D5CDD505-2E9C-101B-9397-08002B2CF9AE}" pid="3" name="Creator">
    <vt:lpwstr>Draw</vt:lpwstr>
  </property>
  <property fmtid="{D5CDD505-2E9C-101B-9397-08002B2CF9AE}" pid="4" name="Producer">
    <vt:lpwstr>LibreOffice 7.5</vt:lpwstr>
  </property>
  <property fmtid="{D5CDD505-2E9C-101B-9397-08002B2CF9AE}" pid="5" name="LastSaved">
    <vt:filetime>2023-06-04T00:00:00Z</vt:filetime>
  </property>
</Properties>
</file>