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4000" y="3600012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100283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 </a:t>
            </a:r>
            <a:r>
              <a:rPr sz="1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Истории и права </a:t>
            </a:r>
            <a:endParaRPr lang="ru-RU"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algn="ctr">
              <a:lnSpc>
                <a:spcPct val="150000"/>
              </a:lnSpc>
            </a:pPr>
            <a:r>
              <a:rPr lang="ru-RU" sz="1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Коровушкина Кристина </a:t>
            </a:r>
            <a:r>
              <a:rPr lang="ru-RU" sz="14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Алексеевна</a:t>
            </a:r>
          </a:p>
          <a:p>
            <a:pPr algn="ctr">
              <a:lnSpc>
                <a:spcPct val="150000"/>
              </a:lnSpc>
            </a:pP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Научный руководитель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профессор  Прокофьев </a:t>
            </a:r>
            <a:r>
              <a:rPr lang="ru-RU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А.В.)</a:t>
            </a:r>
            <a:endParaRPr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1700" y="2333625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/>
              <a:t>ДИПЛОМ</a:t>
            </a:r>
            <a:r>
              <a:rPr spc="-30"/>
              <a:t> </a:t>
            </a:r>
            <a:r>
              <a:rPr smtClean="0"/>
              <a:t>II</a:t>
            </a:r>
            <a:r>
              <a:rPr lang="en-US" dirty="0" smtClean="0"/>
              <a:t>I</a:t>
            </a:r>
            <a:r>
              <a:rPr spc="-30" smtClean="0"/>
              <a:t> </a:t>
            </a:r>
            <a:r>
              <a:rPr spc="-10" dirty="0"/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807995" y="1038225"/>
            <a:ext cx="5436870" cy="5324767"/>
            <a:chOff x="2807995" y="1084206"/>
            <a:chExt cx="5436870" cy="5324767"/>
          </a:xfrm>
        </p:grpSpPr>
        <p:sp>
          <p:nvSpPr>
            <p:cNvPr id="10" name="object 10"/>
            <p:cNvSpPr/>
            <p:nvPr/>
          </p:nvSpPr>
          <p:spPr>
            <a:xfrm>
              <a:off x="2807995" y="2303406"/>
              <a:ext cx="4914900" cy="19980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84206"/>
              <a:ext cx="1584350" cy="1143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49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Book Antiqua</vt:lpstr>
      <vt:lpstr>Cambria</vt:lpstr>
      <vt:lpstr>Palatino Linotype</vt:lpstr>
      <vt:lpstr>Times New Roman</vt:lpstr>
      <vt:lpstr>Office Theme</vt:lpstr>
      <vt:lpstr>ДИПЛОМ III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7</cp:revision>
  <dcterms:created xsi:type="dcterms:W3CDTF">2024-06-02T07:38:11Z</dcterms:created>
  <dcterms:modified xsi:type="dcterms:W3CDTF">2024-06-03T10:02:20Z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